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62" r:id="rId6"/>
    <p:sldId id="263" r:id="rId7"/>
    <p:sldId id="265" r:id="rId8"/>
    <p:sldId id="266" r:id="rId9"/>
    <p:sldId id="267" r:id="rId10"/>
    <p:sldId id="268" r:id="rId11"/>
    <p:sldId id="270" r:id="rId12"/>
    <p:sldId id="272" r:id="rId13"/>
    <p:sldId id="264" r:id="rId14"/>
    <p:sldId id="274" r:id="rId15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FD4219E4-BD9B-4D90-9CBB-1B66EF942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496CA4DF-6748-4F02-9F69-4AB1BFA4A1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363F7-1A45-499C-B7A8-145BAD8C45CE}" type="datetime1">
              <a:rPr lang="bg-BG" smtClean="0"/>
              <a:t>24.11.2022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145B0F1B-964B-4E87-B88D-22FF291B46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929F6B69-42A5-4D9A-987C-3B3AB7EFDE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97589-10D8-4382-9E8C-56CBF841E75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71577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1CE49A-C03C-40D7-BBDA-63C901F795E4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687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619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Изображение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авоъгълник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Свободна линия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Свободна 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авоъгълник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Свободна линия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Свободна линия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Свободна линия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Свободна линия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Свободна линия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Свободна линия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Свободна линия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Свободна линия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Свободна линия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Свободна линия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Свободна линия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Свободна линия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Свободна линия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Свободна линия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Свободна 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Свободна 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Свободна 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Свободна линия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Свободна линия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Свободна линия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Свободна линия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Свободна 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Свободна линия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Свободна линия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авоъгълник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Свободна 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Свободна линия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Свободна линия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Свободна линия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Свободна линия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Свободна 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Свободна линия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Свободна 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Свободна 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Свободна 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Свободна 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авоъгъл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Свободна 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Свободна линия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Свободна линия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Свободна 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Свободна 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Свободна линия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Свободна линия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Свободна линия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Свободна 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Свободна 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Свободна 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Свободна линия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Свободна линия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0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3620DC2-DA9E-456B-85BF-AEA0831D06D0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bg-BG" noProof="0"/>
              <a:t>Щракнете върху иконата, за да добавите картина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356528-5201-4733-9960-5016B08FE10E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A185CD-D2FF-452B-BA66-06BF491B10D6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31A81E-147B-4BFE-8630-6E83FA14FB89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  <p:sp>
        <p:nvSpPr>
          <p:cNvPr id="60" name="Текстово поле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  <p:sp>
        <p:nvSpPr>
          <p:cNvPr id="61" name="Текстово поле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изи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F27597-C89F-4321-AD7E-FFB3310624CC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7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8" name="Контейнер за 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9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10" name="Контейнер за 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11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B170EA-443E-47E0-BA32-D510FA70CB6B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а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19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0" name="Контейнер за картина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bg-BG" noProof="0"/>
              <a:t>Щракнете върху иконата, за да добавите картина</a:t>
            </a:r>
          </a:p>
        </p:txBody>
      </p:sp>
      <p:sp>
        <p:nvSpPr>
          <p:cNvPr id="21" name="Контейнер за 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2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3" name="Контейнер за картина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bg-BG" noProof="0"/>
              <a:t>Щракнете върху иконата, за да добавите картина</a:t>
            </a:r>
          </a:p>
        </p:txBody>
      </p:sp>
      <p:sp>
        <p:nvSpPr>
          <p:cNvPr id="24" name="Контейнер за 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5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6" name="Контейнер за картина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bg-BG" noProof="0"/>
              <a:t>Щракнете върху иконата, за да добавите картина</a:t>
            </a:r>
          </a:p>
        </p:txBody>
      </p:sp>
      <p:sp>
        <p:nvSpPr>
          <p:cNvPr id="27" name="Контейнер за 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B482CA-2DD8-4484-A240-9A2C413B99D5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C4290-2D51-499A-B0ED-7BA50668E566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D52B5A-DCA9-4CAE-AA49-AD2E8280B9F0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4126B2-8457-4E13-8895-73674E5331FD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4D3FB1-314F-4E2B-AE2E-A56910849288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4CC42-E734-4C8E-B955-C95F2DB54DA5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395D8-0454-477F-9923-2D55D3C1CDAD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56CF6B-E3E1-49A7-815C-3896A81EEA16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C59CEF-9F72-418C-B294-1A782A7E42EF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4F489-CDF7-4398-825F-EE493EDC4DE2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089A1D-5E3A-4764-BF7B-765DE1B08997}" type="datetime1">
              <a:rPr lang="bg-BG" noProof="0" smtClean="0"/>
              <a:t>24.11.2022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авоъгълник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Свободна линия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Свободна 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Свободна линия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Свободна 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Свободна линия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Свободна линия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Свободна линия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Свободна линия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Свободна линия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Свободна линия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Свободна линия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Свободна линия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Свободна линия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Свободна линия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авоъгълник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Свободна линия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Свободна 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Свободна 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Свободна 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Свободна линия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Свободна линия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Свободна линия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Свободна линия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Свободна 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Свободна линия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Свободна линия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Свободна 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Свободна 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Свободна линия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Свободна линия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Свободна линия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Свободна линия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Свободна 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Свободна линия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авоъгълник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bg-BG" noProof="0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 dirty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 dirty="0"/>
              <a:t>Второ ниво</a:t>
            </a:r>
          </a:p>
          <a:p>
            <a:pPr lvl="2" rtl="0"/>
            <a:r>
              <a:rPr lang="bg-BG" noProof="0" dirty="0"/>
              <a:t>Трето ниво</a:t>
            </a:r>
          </a:p>
          <a:p>
            <a:pPr lvl="3" rtl="0"/>
            <a:r>
              <a:rPr lang="bg-BG" noProof="0" dirty="0"/>
              <a:t>Четвърто ниво</a:t>
            </a:r>
          </a:p>
          <a:p>
            <a:pPr lvl="4" rtl="0"/>
            <a:r>
              <a:rPr lang="bg-BG" noProof="0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EC88341-D8F2-4AC2-AFAC-E19D19F12E50}" type="datetime1">
              <a:rPr lang="bg-BG" smtClean="0"/>
              <a:pPr/>
              <a:t>24.11.2022 г.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bg-BG" smtClean="0"/>
              <a:pPr/>
              <a:t>‹#›</a:t>
            </a:fld>
            <a:endParaRPr lang="bg-BG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unity-game-engine-guide-how-to-get-started-with-the-most-popular-game-engine-out-there/" TargetMode="External"/><Relationship Id="rId2" Type="http://schemas.openxmlformats.org/officeDocument/2006/relationships/hyperlink" Target="https://en.wikipedia.org/wiki/Unity_(game_engine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unity.com/technology/games-focus-whats-n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авоъгъл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dirty="0">
                <a:latin typeface="Calibri" panose="020F0502020204030204" pitchFamily="34" charset="0"/>
              </a:endParaRPr>
            </a:p>
          </p:txBody>
        </p:sp>
        <p:pic>
          <p:nvPicPr>
            <p:cNvPr id="79" name="Картина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Картина 4" descr="близък план на платка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авоъгълник със заоблени ъгли по диагонал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dirty="0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Свободна линия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Свободна 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Свободна 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Свободна линия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Свободна линия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Свободна линия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Свободна линия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Свободна 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Свободна линия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авоъгълник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Свободна линия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Свободна 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Свободна 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Свободна линия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Свободна линия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Свободна линия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Свободна линия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Свободна 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Свободна линия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авоъгълник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427" y="2776536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bg-BG" dirty="0"/>
              <a:t>Анализ НА Разпределено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75E17A0-3088-B574-4C4A-91F221B3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921" y="1818052"/>
            <a:ext cx="10313169" cy="2940759"/>
          </a:xfrm>
        </p:spPr>
        <p:txBody>
          <a:bodyPr>
            <a:normAutofit/>
          </a:bodyPr>
          <a:lstStyle/>
          <a:p>
            <a:pPr algn="ctr"/>
            <a:r>
              <a:rPr lang="bg-BG" sz="4400" dirty="0"/>
              <a:t>Благодаря за вниманието!</a:t>
            </a:r>
            <a:br>
              <a:rPr lang="bg-BG" dirty="0"/>
            </a:br>
            <a:br>
              <a:rPr lang="bg-BG" sz="2400" dirty="0"/>
            </a:br>
            <a:r>
              <a:rPr lang="bg-BG" sz="2400" dirty="0" err="1"/>
              <a:t>ИЗготвил</a:t>
            </a:r>
            <a:r>
              <a:rPr lang="en-US" sz="2400" dirty="0"/>
              <a:t>: </a:t>
            </a:r>
            <a:r>
              <a:rPr lang="bg-BG" sz="2400" dirty="0"/>
              <a:t>Тони Тодоров</a:t>
            </a:r>
            <a:r>
              <a:rPr lang="en-US" sz="2400" dirty="0"/>
              <a:t>, </a:t>
            </a:r>
            <a:r>
              <a:rPr lang="bg-BG" sz="2400" dirty="0"/>
              <a:t>информатика</a:t>
            </a:r>
            <a:r>
              <a:rPr lang="en-US" sz="2400" dirty="0"/>
              <a:t>, 3-</a:t>
            </a:r>
            <a:r>
              <a:rPr lang="bg-BG" sz="2400" dirty="0"/>
              <a:t>ти курс</a:t>
            </a:r>
            <a:r>
              <a:rPr lang="en-US" sz="2400" dirty="0"/>
              <a:t>, </a:t>
            </a:r>
            <a:r>
              <a:rPr lang="bg-BG" sz="2400" dirty="0"/>
              <a:t>фак. №</a:t>
            </a:r>
            <a:r>
              <a:rPr lang="en-US" sz="2400" dirty="0"/>
              <a:t>: 2001261067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772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83FF39B-A33D-684D-1D0D-F8A4AABE8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16918"/>
            <a:ext cx="9905998" cy="1478570"/>
          </a:xfrm>
        </p:spPr>
        <p:txBody>
          <a:bodyPr/>
          <a:lstStyle/>
          <a:p>
            <a:r>
              <a:rPr lang="bg-BG" dirty="0"/>
              <a:t>Референции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A37447-48B8-2801-80AC-D16A1162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https://en.wikipedia.org/wiki/Unity_(game_engine)</a:t>
            </a:r>
            <a:endParaRPr lang="en-US" dirty="0"/>
          </a:p>
          <a:p>
            <a:r>
              <a:rPr lang="en-US" dirty="0">
                <a:hlinkClick r:id="rId3"/>
              </a:rPr>
              <a:t>https://www.freecodecamp.org/news/unity-game-engine-guide-how-to-get-started-with-the-most-popular-game-engine-out-there/</a:t>
            </a:r>
            <a:endParaRPr lang="en-US" dirty="0"/>
          </a:p>
          <a:p>
            <a:r>
              <a:rPr lang="en-US" dirty="0">
                <a:hlinkClick r:id="rId4"/>
              </a:rPr>
              <a:t>https://blog.unity.com/technology/games-focus-whats-next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14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авоъгъл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dirty="0">
                <a:latin typeface="Calibri" panose="020F0502020204030204" pitchFamily="34" charset="0"/>
              </a:endParaRPr>
            </a:p>
          </p:txBody>
        </p:sp>
        <p:pic>
          <p:nvPicPr>
            <p:cNvPr id="176" name="Картина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Картина 3" descr="близък план на платка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авоъгъл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Свободна линия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Свободна 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авоъгъл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Свободна линия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Свободна 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Свободна линия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Свободна линия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Свободна линия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Свободна 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Свободна линия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Свободна линия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Свободна 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Свободна линия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Свободна 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Свободна линия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Свободна линия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Свободна линия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Свободна 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Свободна 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Свободна 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Свободна линия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Свободна линия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Свободна линия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Свободна линия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Свободна 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Свободна линия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Свободна 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авоъгъл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Свободна 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Свободна линия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Свободна линия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Свободна линия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Свободна линия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Свободна 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Свободна линия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Свободна 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Свободна 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Свободна 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Свободна 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авоъгъл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Свободна 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Свободна 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Свободна линия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Свободна 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Свободна 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Свободна линия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Свободна линия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Свободна линия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Свободна 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Свободна 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Свободна 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Свободна 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Свободна линия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bg-BG" sz="3200" dirty="0"/>
              <a:t>Съдържание</a:t>
            </a:r>
          </a:p>
        </p:txBody>
      </p:sp>
      <p:sp>
        <p:nvSpPr>
          <p:cNvPr id="3" name="Контейнер на съдържание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035665"/>
            <a:ext cx="3215068" cy="3989995"/>
          </a:xfrm>
        </p:spPr>
        <p:txBody>
          <a:bodyPr rtlCol="0">
            <a:normAutofit/>
          </a:bodyPr>
          <a:lstStyle/>
          <a:p>
            <a:pPr marL="342900" indent="-342900" algn="just" rtl="0">
              <a:lnSpc>
                <a:spcPct val="110000"/>
              </a:lnSpc>
              <a:buFont typeface="+mj-lt"/>
              <a:buAutoNum type="arabicPeriod"/>
            </a:pPr>
            <a:r>
              <a:rPr lang="bg-BG" sz="1600" dirty="0"/>
              <a:t>Въведение - з</a:t>
            </a:r>
            <a:r>
              <a:rPr lang="ru-RU" sz="1600" dirty="0" err="1"/>
              <a:t>ащо</a:t>
            </a:r>
            <a:r>
              <a:rPr lang="ru-RU" sz="1600" dirty="0"/>
              <a:t> </a:t>
            </a:r>
            <a:r>
              <a:rPr lang="ru-RU" sz="1600" dirty="0" err="1"/>
              <a:t>избрах</a:t>
            </a:r>
            <a:r>
              <a:rPr lang="ru-RU" sz="1600" dirty="0"/>
              <a:t> </a:t>
            </a:r>
            <a:r>
              <a:rPr lang="ru-RU" sz="1600" dirty="0" err="1"/>
              <a:t>това</a:t>
            </a:r>
            <a:r>
              <a:rPr lang="ru-RU" sz="1600" dirty="0"/>
              <a:t> приложение и </a:t>
            </a:r>
            <a:r>
              <a:rPr lang="ru-RU" sz="1600" dirty="0" err="1"/>
              <a:t>моето</a:t>
            </a:r>
            <a:r>
              <a:rPr lang="ru-RU" sz="1600" dirty="0"/>
              <a:t> мнение за него.</a:t>
            </a:r>
            <a:endParaRPr lang="bg-BG" sz="1600" dirty="0"/>
          </a:p>
          <a:p>
            <a:pPr marL="342900" indent="-342900" algn="just" rtl="0">
              <a:lnSpc>
                <a:spcPct val="110000"/>
              </a:lnSpc>
              <a:buFont typeface="+mj-lt"/>
              <a:buAutoNum type="arabicPeriod"/>
            </a:pPr>
            <a:r>
              <a:rPr lang="ru-RU" sz="1600" dirty="0"/>
              <a:t>Бизнес част - обзор на </a:t>
            </a:r>
            <a:r>
              <a:rPr lang="ru-RU" sz="1600" dirty="0" err="1"/>
              <a:t>предлаганите</a:t>
            </a:r>
            <a:r>
              <a:rPr lang="ru-RU" sz="1600" dirty="0"/>
              <a:t> услуги от </a:t>
            </a:r>
            <a:r>
              <a:rPr lang="ru-RU" sz="1600" dirty="0" err="1"/>
              <a:t>приложението</a:t>
            </a:r>
            <a:r>
              <a:rPr lang="ru-RU" sz="1600" dirty="0"/>
              <a:t>.</a:t>
            </a:r>
          </a:p>
          <a:p>
            <a:pPr marL="342900" indent="-342900" algn="just" rtl="0">
              <a:lnSpc>
                <a:spcPct val="110000"/>
              </a:lnSpc>
              <a:buFont typeface="+mj-lt"/>
              <a:buAutoNum type="arabicPeriod"/>
            </a:pPr>
            <a:r>
              <a:rPr lang="ru-RU" sz="1600" dirty="0" err="1"/>
              <a:t>Техническа</a:t>
            </a:r>
            <a:r>
              <a:rPr lang="ru-RU" sz="1600" dirty="0"/>
              <a:t> част - анализ на </a:t>
            </a:r>
            <a:r>
              <a:rPr lang="ru-RU" sz="1600" dirty="0" err="1"/>
              <a:t>техническото</a:t>
            </a:r>
            <a:r>
              <a:rPr lang="ru-RU" sz="1600" dirty="0"/>
              <a:t> </a:t>
            </a:r>
            <a:r>
              <a:rPr lang="ru-RU" sz="1600" dirty="0" err="1"/>
              <a:t>изпълнение</a:t>
            </a:r>
            <a:r>
              <a:rPr lang="ru-RU" sz="1600" dirty="0"/>
              <a:t> на </a:t>
            </a:r>
            <a:r>
              <a:rPr lang="ru-RU" sz="1600" dirty="0" err="1"/>
              <a:t>услугите</a:t>
            </a:r>
            <a:r>
              <a:rPr lang="ru-RU" sz="1600" dirty="0"/>
              <a:t>.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 err="1"/>
              <a:t>Заключителна</a:t>
            </a:r>
            <a:r>
              <a:rPr lang="ru-RU" sz="1600" dirty="0"/>
              <a:t> част - </a:t>
            </a:r>
            <a:r>
              <a:rPr lang="ru-RU" sz="1600" dirty="0" err="1"/>
              <a:t>бъдещо</a:t>
            </a:r>
            <a:r>
              <a:rPr lang="ru-RU" sz="1600" dirty="0"/>
              <a:t> развитие и как </a:t>
            </a:r>
            <a:r>
              <a:rPr lang="ru-RU" sz="1600" dirty="0" err="1"/>
              <a:t>приложението</a:t>
            </a:r>
            <a:r>
              <a:rPr lang="ru-RU" sz="1600" dirty="0"/>
              <a:t> </a:t>
            </a:r>
            <a:r>
              <a:rPr lang="ru-RU" sz="1600" dirty="0" err="1"/>
              <a:t>може</a:t>
            </a:r>
            <a:r>
              <a:rPr lang="ru-RU" sz="1600" dirty="0"/>
              <a:t> да се </a:t>
            </a:r>
            <a:r>
              <a:rPr lang="ru-RU" sz="1600" dirty="0" err="1"/>
              <a:t>подобри</a:t>
            </a:r>
            <a:r>
              <a:rPr lang="ru-RU" sz="1600" dirty="0"/>
              <a:t>.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9B9050B-96B8-66F4-C0C8-E03C885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Unity – </a:t>
            </a:r>
            <a:r>
              <a:rPr lang="bg-BG" sz="3200" dirty="0"/>
              <a:t>Какво представлява?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EE68AE6-4EA1-8038-FC85-2B2D91495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7016"/>
            <a:ext cx="9905999" cy="35417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/>
              <a:t>„</a:t>
            </a:r>
            <a:r>
              <a:rPr lang="ru-RU" sz="2000" dirty="0" err="1"/>
              <a:t>Юнити</a:t>
            </a:r>
            <a:r>
              <a:rPr lang="ru-RU" sz="2000" dirty="0"/>
              <a:t>“ е </a:t>
            </a:r>
            <a:r>
              <a:rPr lang="ru-RU" sz="2000" dirty="0" err="1"/>
              <a:t>междуплатформен</a:t>
            </a:r>
            <a:r>
              <a:rPr lang="ru-RU" sz="2000" dirty="0"/>
              <a:t> </a:t>
            </a:r>
            <a:r>
              <a:rPr lang="ru-RU" sz="2000" dirty="0" err="1"/>
              <a:t>игрови</a:t>
            </a:r>
            <a:r>
              <a:rPr lang="ru-RU" sz="2000" dirty="0"/>
              <a:t> </a:t>
            </a:r>
            <a:r>
              <a:rPr lang="ru-RU" sz="2000" dirty="0" err="1"/>
              <a:t>двигател</a:t>
            </a:r>
            <a:r>
              <a:rPr lang="ru-RU" sz="2000" dirty="0"/>
              <a:t>, </a:t>
            </a:r>
            <a:r>
              <a:rPr lang="ru-RU" sz="2000" dirty="0" err="1"/>
              <a:t>разработен</a:t>
            </a:r>
            <a:r>
              <a:rPr lang="ru-RU" sz="2000" dirty="0"/>
              <a:t> от „</a:t>
            </a:r>
            <a:r>
              <a:rPr lang="ru-RU" sz="2000" dirty="0" err="1"/>
              <a:t>Юнити</a:t>
            </a:r>
            <a:r>
              <a:rPr lang="ru-RU" sz="2000" dirty="0"/>
              <a:t> </a:t>
            </a:r>
            <a:r>
              <a:rPr lang="ru-RU" sz="2000" dirty="0" err="1"/>
              <a:t>Технолоджис</a:t>
            </a:r>
            <a:r>
              <a:rPr lang="ru-RU" sz="2000" dirty="0"/>
              <a:t>“ и </a:t>
            </a:r>
            <a:r>
              <a:rPr lang="ru-RU" sz="2000" dirty="0" err="1"/>
              <a:t>използван</a:t>
            </a:r>
            <a:r>
              <a:rPr lang="ru-RU" sz="2000" dirty="0"/>
              <a:t> за разработка на </a:t>
            </a:r>
            <a:r>
              <a:rPr lang="ru-RU" sz="2000" dirty="0" err="1"/>
              <a:t>видеоигри</a:t>
            </a:r>
            <a:r>
              <a:rPr lang="ru-RU" sz="2000" dirty="0"/>
              <a:t> за </a:t>
            </a:r>
            <a:r>
              <a:rPr lang="ru-RU" sz="2000" dirty="0" err="1"/>
              <a:t>компютри</a:t>
            </a:r>
            <a:r>
              <a:rPr lang="ru-RU" sz="2000" dirty="0"/>
              <a:t>, </a:t>
            </a:r>
            <a:r>
              <a:rPr lang="ru-RU" sz="2000" dirty="0" err="1"/>
              <a:t>конзоли</a:t>
            </a:r>
            <a:r>
              <a:rPr lang="ru-RU" sz="2000" dirty="0"/>
              <a:t>, </a:t>
            </a:r>
            <a:r>
              <a:rPr lang="ru-RU" sz="2000" dirty="0" err="1"/>
              <a:t>мобилни</a:t>
            </a:r>
            <a:r>
              <a:rPr lang="ru-RU" sz="2000" dirty="0"/>
              <a:t> устройства и </a:t>
            </a:r>
            <a:r>
              <a:rPr lang="ru-RU" sz="2000" dirty="0" err="1"/>
              <a:t>сайтове</a:t>
            </a:r>
            <a:r>
              <a:rPr lang="ru-RU" sz="2000" dirty="0"/>
              <a:t>. В </a:t>
            </a:r>
            <a:r>
              <a:rPr lang="ru-RU" sz="2000" dirty="0" err="1"/>
              <a:t>началото</a:t>
            </a:r>
            <a:r>
              <a:rPr lang="ru-RU" sz="2000" dirty="0"/>
              <a:t> е </a:t>
            </a:r>
            <a:r>
              <a:rPr lang="ru-RU" sz="2000" dirty="0" err="1"/>
              <a:t>обявен</a:t>
            </a:r>
            <a:r>
              <a:rPr lang="ru-RU" sz="2000" dirty="0"/>
              <a:t> само за OS X на </a:t>
            </a:r>
            <a:r>
              <a:rPr lang="ru-RU" sz="2000" dirty="0" err="1"/>
              <a:t>световната</a:t>
            </a:r>
            <a:r>
              <a:rPr lang="ru-RU" sz="2000" dirty="0"/>
              <a:t> конференция за </a:t>
            </a:r>
            <a:r>
              <a:rPr lang="ru-RU" sz="2000" dirty="0" err="1"/>
              <a:t>програмисти</a:t>
            </a:r>
            <a:r>
              <a:rPr lang="ru-RU" sz="2000" dirty="0"/>
              <a:t> на „</a:t>
            </a:r>
            <a:r>
              <a:rPr lang="en-US" sz="2000" dirty="0"/>
              <a:t>E</a:t>
            </a:r>
            <a:r>
              <a:rPr lang="ru-RU" sz="2000" dirty="0" err="1"/>
              <a:t>пъл</a:t>
            </a:r>
            <a:r>
              <a:rPr lang="ru-RU" sz="2000" dirty="0"/>
              <a:t>“ </a:t>
            </a:r>
            <a:r>
              <a:rPr lang="ru-RU" sz="2000" dirty="0" err="1"/>
              <a:t>през</a:t>
            </a:r>
            <a:r>
              <a:rPr lang="ru-RU" sz="2000" dirty="0"/>
              <a:t> 2005 г. </a:t>
            </a:r>
            <a:r>
              <a:rPr lang="ru-RU" sz="2000" dirty="0" err="1"/>
              <a:t>Оттогава</a:t>
            </a:r>
            <a:r>
              <a:rPr lang="ru-RU" sz="2000" dirty="0"/>
              <a:t> е </a:t>
            </a:r>
            <a:r>
              <a:rPr lang="ru-RU" sz="2000" dirty="0" err="1"/>
              <a:t>разширен</a:t>
            </a:r>
            <a:r>
              <a:rPr lang="ru-RU" sz="2000" dirty="0"/>
              <a:t> за </a:t>
            </a:r>
            <a:r>
              <a:rPr lang="ru-RU" sz="2000" dirty="0" err="1"/>
              <a:t>повече</a:t>
            </a:r>
            <a:r>
              <a:rPr lang="ru-RU" sz="2000" dirty="0"/>
              <a:t> от </a:t>
            </a:r>
            <a:r>
              <a:rPr lang="ru-RU" sz="2000" dirty="0" err="1"/>
              <a:t>петнадесет</a:t>
            </a:r>
            <a:r>
              <a:rPr lang="ru-RU" sz="2000" dirty="0"/>
              <a:t> </a:t>
            </a:r>
            <a:r>
              <a:rPr lang="ru-RU" sz="2000" dirty="0" err="1"/>
              <a:t>платформи</a:t>
            </a:r>
            <a:r>
              <a:rPr lang="en-US" sz="2000" dirty="0"/>
              <a:t>.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DBBC22AE-3D96-092F-5318-9129F866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15" y="4095067"/>
            <a:ext cx="4489295" cy="25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1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8991609-43CC-2DA1-0554-72BC613C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3200" dirty="0"/>
              <a:t>Защо избрах това приложение?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8984467-BDBE-B5C4-506D-D30A8CFDD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5763"/>
            <a:ext cx="9988704" cy="4017391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bg-BG" sz="2000" dirty="0"/>
              <a:t>Един от най</a:t>
            </a:r>
            <a:r>
              <a:rPr lang="en-US" sz="2000" dirty="0"/>
              <a:t>-</a:t>
            </a:r>
            <a:r>
              <a:rPr lang="bg-BG" sz="2000" dirty="0"/>
              <a:t>популярните софтуери за разработка на игри.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Огромна гама от </a:t>
            </a:r>
            <a:r>
              <a:rPr lang="ru-RU" sz="2000" dirty="0" err="1"/>
              <a:t>поддържани</a:t>
            </a:r>
            <a:r>
              <a:rPr lang="ru-RU" sz="2000" dirty="0"/>
              <a:t> </a:t>
            </a:r>
            <a:r>
              <a:rPr lang="ru-RU" sz="2000" dirty="0" err="1"/>
              <a:t>платформи</a:t>
            </a:r>
            <a:r>
              <a:rPr lang="ru-RU" sz="2000" dirty="0"/>
              <a:t> от уеб и </a:t>
            </a:r>
            <a:r>
              <a:rPr lang="ru-RU" sz="2000" dirty="0" err="1"/>
              <a:t>мобилни</a:t>
            </a:r>
            <a:r>
              <a:rPr lang="ru-RU" sz="2000" dirty="0"/>
              <a:t> устройства до </a:t>
            </a:r>
            <a:r>
              <a:rPr lang="ru-RU" sz="2000" dirty="0" err="1"/>
              <a:t>компютри</a:t>
            </a:r>
            <a:r>
              <a:rPr lang="ru-RU" sz="2000" dirty="0"/>
              <a:t> и </a:t>
            </a:r>
            <a:r>
              <a:rPr lang="ru-RU" sz="2000" dirty="0" err="1"/>
              <a:t>конзоли</a:t>
            </a:r>
            <a:r>
              <a:rPr lang="ru-RU" sz="2000" dirty="0"/>
              <a:t> от висок </a:t>
            </a:r>
            <a:r>
              <a:rPr lang="ru-RU" sz="2000" dirty="0" err="1"/>
              <a:t>клас</a:t>
            </a:r>
            <a:r>
              <a:rPr lang="en-US" sz="20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err="1"/>
              <a:t>Една</a:t>
            </a:r>
            <a:r>
              <a:rPr lang="ru-RU" sz="2000" dirty="0"/>
              <a:t> от най-</a:t>
            </a:r>
            <a:r>
              <a:rPr lang="ru-RU" sz="2000" dirty="0" err="1"/>
              <a:t>големите</a:t>
            </a:r>
            <a:r>
              <a:rPr lang="ru-RU" sz="2000" dirty="0"/>
              <a:t> общности</a:t>
            </a:r>
            <a:r>
              <a:rPr lang="bg-BG" sz="20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err="1"/>
              <a:t>Лесен</a:t>
            </a:r>
            <a:r>
              <a:rPr lang="ru-RU" sz="2000" dirty="0"/>
              <a:t> за </a:t>
            </a:r>
            <a:r>
              <a:rPr lang="ru-RU" sz="2000" dirty="0" err="1"/>
              <a:t>научаване</a:t>
            </a:r>
            <a:r>
              <a:rPr lang="ru-RU" sz="2000" dirty="0"/>
              <a:t>.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1D6EF58-B9FF-37C6-913A-8C3CB036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42" y="4159046"/>
            <a:ext cx="4481170" cy="23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FD4058-9FFA-666A-F11E-21712345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3200" dirty="0"/>
              <a:t>Какво предлага Приложението?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45907C3-6720-F545-C11F-14C4E5EE9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554" y="1818045"/>
            <a:ext cx="9905998" cy="35417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err="1"/>
              <a:t>Unity</a:t>
            </a:r>
            <a:r>
              <a:rPr lang="ru-RU" sz="2000" dirty="0"/>
              <a:t> </a:t>
            </a:r>
            <a:r>
              <a:rPr lang="ru-RU" sz="2000" dirty="0" err="1"/>
              <a:t>дава</a:t>
            </a:r>
            <a:r>
              <a:rPr lang="ru-RU" sz="2000" dirty="0"/>
              <a:t> </a:t>
            </a:r>
            <a:r>
              <a:rPr lang="ru-RU" sz="2000" dirty="0" err="1"/>
              <a:t>възможност</a:t>
            </a:r>
            <a:r>
              <a:rPr lang="ru-RU" sz="2000" dirty="0"/>
              <a:t> на </a:t>
            </a:r>
            <a:r>
              <a:rPr lang="ru-RU" sz="2000" dirty="0" err="1"/>
              <a:t>потребителите</a:t>
            </a:r>
            <a:r>
              <a:rPr lang="ru-RU" sz="2000" dirty="0"/>
              <a:t> да </a:t>
            </a:r>
            <a:r>
              <a:rPr lang="ru-RU" sz="2000" dirty="0" err="1"/>
              <a:t>създават</a:t>
            </a:r>
            <a:r>
              <a:rPr lang="ru-RU" sz="2000" dirty="0"/>
              <a:t> </a:t>
            </a:r>
            <a:r>
              <a:rPr lang="ru-RU" sz="2000" dirty="0" err="1"/>
              <a:t>игри</a:t>
            </a:r>
            <a:r>
              <a:rPr lang="en-US" sz="2000" dirty="0"/>
              <a:t>, </a:t>
            </a:r>
            <a:r>
              <a:rPr lang="ru-RU" sz="2000" dirty="0" err="1"/>
              <a:t>както</a:t>
            </a:r>
            <a:r>
              <a:rPr lang="ru-RU" sz="2000" dirty="0"/>
              <a:t> в 2D, </a:t>
            </a:r>
            <a:r>
              <a:rPr lang="ru-RU" sz="2000" dirty="0" err="1"/>
              <a:t>така</a:t>
            </a:r>
            <a:r>
              <a:rPr lang="ru-RU" sz="2000" dirty="0"/>
              <a:t> и в 3D</a:t>
            </a:r>
            <a:r>
              <a:rPr lang="en-US" sz="2000" dirty="0"/>
              <a:t>.</a:t>
            </a:r>
            <a:r>
              <a:rPr lang="ru-RU" sz="2000" dirty="0"/>
              <a:t>  </a:t>
            </a:r>
            <a:r>
              <a:rPr lang="bg-BG" sz="2000" dirty="0"/>
              <a:t>Д</a:t>
            </a:r>
            <a:r>
              <a:rPr lang="ru-RU" sz="2000" dirty="0" err="1"/>
              <a:t>вигателят</a:t>
            </a:r>
            <a:r>
              <a:rPr lang="ru-RU" sz="2000" dirty="0"/>
              <a:t> </a:t>
            </a:r>
            <a:r>
              <a:rPr lang="ru-RU" sz="2000" dirty="0" err="1"/>
              <a:t>предлага</a:t>
            </a:r>
            <a:r>
              <a:rPr lang="ru-RU" sz="2000" dirty="0"/>
              <a:t> </a:t>
            </a:r>
            <a:r>
              <a:rPr lang="ru-RU" sz="2000" dirty="0" err="1"/>
              <a:t>основен</a:t>
            </a:r>
            <a:r>
              <a:rPr lang="ru-RU" sz="2000" dirty="0"/>
              <a:t> API за </a:t>
            </a:r>
            <a:r>
              <a:rPr lang="ru-RU" sz="2000" dirty="0" err="1"/>
              <a:t>скриптове</a:t>
            </a:r>
            <a:r>
              <a:rPr lang="ru-RU" sz="2000" dirty="0"/>
              <a:t> в C#, </a:t>
            </a:r>
            <a:r>
              <a:rPr lang="ru-RU" sz="2000" dirty="0" err="1"/>
              <a:t>използвайки</a:t>
            </a:r>
            <a:r>
              <a:rPr lang="ru-RU" sz="2000" dirty="0"/>
              <a:t> </a:t>
            </a:r>
            <a:r>
              <a:rPr lang="ru-RU" sz="2000" dirty="0" err="1"/>
              <a:t>Mono</a:t>
            </a:r>
            <a:r>
              <a:rPr lang="ru-RU" sz="2000" dirty="0"/>
              <a:t>, </a:t>
            </a:r>
            <a:r>
              <a:rPr lang="ru-RU" sz="2000" dirty="0" err="1"/>
              <a:t>както</a:t>
            </a:r>
            <a:r>
              <a:rPr lang="ru-RU" sz="2000" dirty="0"/>
              <a:t> за редактора на </a:t>
            </a:r>
            <a:r>
              <a:rPr lang="ru-RU" sz="2000" dirty="0" err="1"/>
              <a:t>Unity</a:t>
            </a:r>
            <a:r>
              <a:rPr lang="ru-RU" sz="2000" dirty="0"/>
              <a:t> под формата на добавки, </a:t>
            </a:r>
            <a:r>
              <a:rPr lang="ru-RU" sz="2000" dirty="0" err="1"/>
              <a:t>така</a:t>
            </a:r>
            <a:r>
              <a:rPr lang="ru-RU" sz="2000" dirty="0"/>
              <a:t> и за </a:t>
            </a:r>
            <a:r>
              <a:rPr lang="ru-RU" sz="2000" dirty="0" err="1"/>
              <a:t>самите</a:t>
            </a:r>
            <a:r>
              <a:rPr lang="ru-RU" sz="2000" dirty="0"/>
              <a:t> </a:t>
            </a:r>
            <a:r>
              <a:rPr lang="ru-RU" sz="2000" dirty="0" err="1"/>
              <a:t>игри</a:t>
            </a:r>
            <a:r>
              <a:rPr lang="ru-RU" sz="2000" dirty="0"/>
              <a:t>. </a:t>
            </a:r>
            <a:r>
              <a:rPr lang="ru-RU" sz="2000" dirty="0" err="1"/>
              <a:t>Преди</a:t>
            </a:r>
            <a:r>
              <a:rPr lang="ru-RU" sz="2000" dirty="0"/>
              <a:t> C# да </a:t>
            </a:r>
            <a:r>
              <a:rPr lang="ru-RU" sz="2000" dirty="0" err="1"/>
              <a:t>бъде</a:t>
            </a:r>
            <a:r>
              <a:rPr lang="ru-RU" sz="2000" dirty="0"/>
              <a:t> </a:t>
            </a:r>
            <a:r>
              <a:rPr lang="ru-RU" sz="2000" dirty="0" err="1"/>
              <a:t>основният</a:t>
            </a:r>
            <a:r>
              <a:rPr lang="ru-RU" sz="2000" dirty="0"/>
              <a:t> </a:t>
            </a:r>
            <a:r>
              <a:rPr lang="ru-RU" sz="2000" dirty="0" err="1"/>
              <a:t>език</a:t>
            </a:r>
            <a:r>
              <a:rPr lang="ru-RU" sz="2000" dirty="0"/>
              <a:t> за </a:t>
            </a:r>
            <a:r>
              <a:rPr lang="ru-RU" sz="2000" dirty="0" err="1"/>
              <a:t>програмиране</a:t>
            </a:r>
            <a:r>
              <a:rPr lang="ru-RU" sz="2000" dirty="0"/>
              <a:t>, </a:t>
            </a:r>
            <a:r>
              <a:rPr lang="ru-RU" sz="2000" dirty="0" err="1"/>
              <a:t>използван</a:t>
            </a:r>
            <a:r>
              <a:rPr lang="ru-RU" sz="2000" dirty="0"/>
              <a:t> за двигателя, той се </a:t>
            </a:r>
            <a:r>
              <a:rPr lang="ru-RU" sz="2000" dirty="0" err="1"/>
              <a:t>поддържаше</a:t>
            </a:r>
            <a:r>
              <a:rPr lang="ru-RU" sz="2000" dirty="0"/>
              <a:t> от </a:t>
            </a:r>
            <a:r>
              <a:rPr lang="ru-RU" sz="2000" dirty="0" err="1"/>
              <a:t>Boo</a:t>
            </a:r>
            <a:r>
              <a:rPr lang="ru-RU" sz="2000" dirty="0"/>
              <a:t>, </a:t>
            </a:r>
            <a:r>
              <a:rPr lang="ru-RU" sz="2000" dirty="0" err="1"/>
              <a:t>който</a:t>
            </a:r>
            <a:r>
              <a:rPr lang="ru-RU" sz="2000" dirty="0"/>
              <a:t> </a:t>
            </a:r>
            <a:r>
              <a:rPr lang="ru-RU" sz="2000" dirty="0" err="1"/>
              <a:t>беше</a:t>
            </a:r>
            <a:r>
              <a:rPr lang="ru-RU" sz="2000" dirty="0"/>
              <a:t> </a:t>
            </a:r>
            <a:r>
              <a:rPr lang="ru-RU" sz="2000" dirty="0" err="1"/>
              <a:t>премахнат</a:t>
            </a:r>
            <a:r>
              <a:rPr lang="ru-RU" sz="2000" dirty="0"/>
              <a:t> с </a:t>
            </a:r>
            <a:r>
              <a:rPr lang="ru-RU" sz="2000" dirty="0" err="1"/>
              <a:t>пускането</a:t>
            </a:r>
            <a:r>
              <a:rPr lang="ru-RU" sz="2000" dirty="0"/>
              <a:t> на </a:t>
            </a:r>
            <a:r>
              <a:rPr lang="ru-RU" sz="2000" dirty="0" err="1"/>
              <a:t>Unity</a:t>
            </a:r>
            <a:r>
              <a:rPr lang="ru-RU" sz="2000" dirty="0"/>
              <a:t> 5 и </a:t>
            </a:r>
            <a:r>
              <a:rPr lang="ru-RU" sz="2000" dirty="0" err="1"/>
              <a:t>базираната</a:t>
            </a:r>
            <a:r>
              <a:rPr lang="ru-RU" sz="2000" dirty="0"/>
              <a:t> на </a:t>
            </a:r>
            <a:r>
              <a:rPr lang="ru-RU" sz="2000" dirty="0" err="1"/>
              <a:t>Boo</a:t>
            </a:r>
            <a:r>
              <a:rPr lang="ru-RU" sz="2000" dirty="0"/>
              <a:t> реализация на JavaScript, наречена </a:t>
            </a:r>
            <a:r>
              <a:rPr lang="ru-RU" sz="2000" dirty="0" err="1"/>
              <a:t>UnityScript</a:t>
            </a:r>
            <a:r>
              <a:rPr lang="ru-RU" sz="2000" dirty="0"/>
              <a:t>, </a:t>
            </a:r>
            <a:r>
              <a:rPr lang="ru-RU" sz="2000" dirty="0" err="1"/>
              <a:t>която</a:t>
            </a:r>
            <a:r>
              <a:rPr lang="ru-RU" sz="2000" dirty="0"/>
              <a:t> </a:t>
            </a:r>
            <a:r>
              <a:rPr lang="ru-RU" sz="2000" dirty="0" err="1"/>
              <a:t>беше</a:t>
            </a:r>
            <a:r>
              <a:rPr lang="ru-RU" sz="2000" dirty="0"/>
              <a:t> </a:t>
            </a:r>
            <a:r>
              <a:rPr lang="ru-RU" sz="2000" dirty="0" err="1"/>
              <a:t>отхвърлена</a:t>
            </a:r>
            <a:r>
              <a:rPr lang="ru-RU" sz="2000" dirty="0"/>
              <a:t> </a:t>
            </a:r>
            <a:r>
              <a:rPr lang="ru-RU" sz="2000" dirty="0" err="1"/>
              <a:t>през</a:t>
            </a:r>
            <a:r>
              <a:rPr lang="ru-RU" sz="2000" dirty="0"/>
              <a:t> август 2017 г., след </a:t>
            </a:r>
            <a:r>
              <a:rPr lang="ru-RU" sz="2000" dirty="0" err="1"/>
              <a:t>изданието</a:t>
            </a:r>
            <a:r>
              <a:rPr lang="ru-RU" sz="2000" dirty="0"/>
              <a:t> на </a:t>
            </a:r>
            <a:r>
              <a:rPr lang="ru-RU" sz="2000" dirty="0" err="1"/>
              <a:t>Unity</a:t>
            </a:r>
            <a:r>
              <a:rPr lang="ru-RU" sz="2000" dirty="0"/>
              <a:t> 2017.1 в </a:t>
            </a:r>
            <a:r>
              <a:rPr lang="ru-RU" sz="2000" dirty="0" err="1"/>
              <a:t>полза</a:t>
            </a:r>
            <a:r>
              <a:rPr lang="ru-RU" sz="2000" dirty="0"/>
              <a:t> на C#.</a:t>
            </a:r>
            <a:endParaRPr lang="bg-BG" sz="2000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DA478429-F9F5-DD11-495A-75843702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405" y="4301459"/>
            <a:ext cx="4132006" cy="24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01505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70EE945-A2EA-28A1-A06F-4E30A9569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5103"/>
            <a:ext cx="10046110" cy="3446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err="1"/>
              <a:t>Към</a:t>
            </a:r>
            <a:r>
              <a:rPr lang="ru-RU" sz="2000" dirty="0"/>
              <a:t> 2018 г. </a:t>
            </a:r>
            <a:r>
              <a:rPr lang="ru-RU" sz="2000" dirty="0" err="1"/>
              <a:t>Unity</a:t>
            </a:r>
            <a:r>
              <a:rPr lang="ru-RU" sz="2000" dirty="0"/>
              <a:t> е </a:t>
            </a:r>
            <a:r>
              <a:rPr lang="ru-RU" sz="2000" dirty="0" err="1"/>
              <a:t>използван</a:t>
            </a:r>
            <a:r>
              <a:rPr lang="ru-RU" sz="2000" dirty="0"/>
              <a:t> за </a:t>
            </a:r>
            <a:r>
              <a:rPr lang="ru-RU" sz="2000" dirty="0" err="1"/>
              <a:t>създаване</a:t>
            </a:r>
            <a:r>
              <a:rPr lang="ru-RU" sz="2000" dirty="0"/>
              <a:t> на </a:t>
            </a:r>
            <a:r>
              <a:rPr lang="ru-RU" sz="2000" dirty="0" err="1"/>
              <a:t>приблизително</a:t>
            </a:r>
            <a:r>
              <a:rPr lang="ru-RU" sz="2000" dirty="0"/>
              <a:t> </a:t>
            </a:r>
            <a:r>
              <a:rPr lang="ru-RU" sz="2000" dirty="0" err="1"/>
              <a:t>половината</a:t>
            </a:r>
            <a:r>
              <a:rPr lang="ru-RU" sz="2000" dirty="0"/>
              <a:t> от </a:t>
            </a:r>
            <a:r>
              <a:rPr lang="ru-RU" sz="2000" dirty="0" err="1"/>
              <a:t>мобилните</a:t>
            </a:r>
            <a:r>
              <a:rPr lang="ru-RU" sz="2000" dirty="0"/>
              <a:t> </a:t>
            </a:r>
            <a:r>
              <a:rPr lang="ru-RU" sz="2000" dirty="0" err="1"/>
              <a:t>игри</a:t>
            </a:r>
            <a:r>
              <a:rPr lang="ru-RU" sz="2000" dirty="0"/>
              <a:t> на </a:t>
            </a:r>
            <a:r>
              <a:rPr lang="ru-RU" sz="2000" dirty="0" err="1"/>
              <a:t>пазара</a:t>
            </a:r>
            <a:r>
              <a:rPr lang="en-US" sz="2000" dirty="0"/>
              <a:t>, </a:t>
            </a:r>
            <a:r>
              <a:rPr lang="bg-BG" sz="2000" dirty="0"/>
              <a:t>както</a:t>
            </a:r>
            <a:r>
              <a:rPr lang="ru-RU" sz="2000" dirty="0"/>
              <a:t> и 60</a:t>
            </a:r>
            <a:r>
              <a:rPr lang="en-US" sz="2000" dirty="0"/>
              <a:t>% </a:t>
            </a:r>
            <a:r>
              <a:rPr lang="ru-RU" sz="2000" dirty="0"/>
              <a:t>от </a:t>
            </a:r>
            <a:r>
              <a:rPr lang="ru-RU" sz="2000" dirty="0" err="1"/>
              <a:t>съдържанието</a:t>
            </a:r>
            <a:r>
              <a:rPr lang="ru-RU" sz="2000" dirty="0"/>
              <a:t> с </a:t>
            </a:r>
            <a:r>
              <a:rPr lang="ru-RU" sz="2000" dirty="0" err="1"/>
              <a:t>виртуална</a:t>
            </a:r>
            <a:r>
              <a:rPr lang="ru-RU" sz="2000" dirty="0"/>
              <a:t> </a:t>
            </a:r>
            <a:r>
              <a:rPr lang="ru-RU" sz="2000" dirty="0" err="1"/>
              <a:t>реалност</a:t>
            </a:r>
            <a:r>
              <a:rPr lang="ru-RU" sz="2000" dirty="0"/>
              <a:t>, </a:t>
            </a:r>
            <a:r>
              <a:rPr lang="ru-RU" sz="2000" dirty="0" err="1"/>
              <a:t>включително</a:t>
            </a:r>
            <a:r>
              <a:rPr lang="ru-RU" sz="2000" dirty="0"/>
              <a:t> </a:t>
            </a:r>
            <a:r>
              <a:rPr lang="ru-RU" sz="2000" dirty="0" err="1"/>
              <a:t>приблизително</a:t>
            </a:r>
            <a:r>
              <a:rPr lang="ru-RU" sz="2000" dirty="0"/>
              <a:t> 90</a:t>
            </a:r>
            <a:r>
              <a:rPr lang="en-US" sz="2000" dirty="0"/>
              <a:t>%</a:t>
            </a:r>
            <a:r>
              <a:rPr lang="ru-RU" sz="2000" dirty="0"/>
              <a:t> от </a:t>
            </a:r>
            <a:r>
              <a:rPr lang="ru-RU" sz="2000" dirty="0" err="1"/>
              <a:t>нововъзникващи</a:t>
            </a:r>
            <a:r>
              <a:rPr lang="ru-RU" sz="2000" dirty="0"/>
              <a:t> </a:t>
            </a:r>
            <a:r>
              <a:rPr lang="ru-RU" sz="2000" dirty="0" err="1"/>
              <a:t>платформи</a:t>
            </a:r>
            <a:r>
              <a:rPr lang="ru-RU" sz="2000" dirty="0"/>
              <a:t> за </a:t>
            </a:r>
            <a:r>
              <a:rPr lang="ru-RU" sz="2000" dirty="0" err="1"/>
              <a:t>добавена</a:t>
            </a:r>
            <a:r>
              <a:rPr lang="ru-RU" sz="2000" dirty="0"/>
              <a:t> </a:t>
            </a:r>
            <a:r>
              <a:rPr lang="ru-RU" sz="2000" dirty="0" err="1"/>
              <a:t>реалност</a:t>
            </a:r>
            <a:r>
              <a:rPr lang="ru-RU" sz="2000" dirty="0"/>
              <a:t>, </a:t>
            </a:r>
            <a:r>
              <a:rPr lang="ru-RU" sz="2000" dirty="0" err="1"/>
              <a:t>като</a:t>
            </a:r>
            <a:r>
              <a:rPr lang="ru-RU" sz="2000" dirty="0"/>
              <a:t> Microsoft </a:t>
            </a:r>
            <a:r>
              <a:rPr lang="ru-RU" sz="2000" dirty="0" err="1"/>
              <a:t>HoloLens</a:t>
            </a:r>
            <a:r>
              <a:rPr lang="ru-RU" sz="2000" dirty="0"/>
              <a:t>. </a:t>
            </a:r>
            <a:r>
              <a:rPr lang="ru-RU" sz="2000" dirty="0" err="1"/>
              <a:t>Технологията</a:t>
            </a:r>
            <a:r>
              <a:rPr lang="ru-RU" sz="2000" dirty="0"/>
              <a:t> </a:t>
            </a:r>
            <a:r>
              <a:rPr lang="ru-RU" sz="2000" dirty="0" err="1"/>
              <a:t>Unity</a:t>
            </a:r>
            <a:r>
              <a:rPr lang="ru-RU" sz="2000" dirty="0"/>
              <a:t> е </a:t>
            </a:r>
            <a:r>
              <a:rPr lang="ru-RU" sz="2000" dirty="0" err="1"/>
              <a:t>основата</a:t>
            </a:r>
            <a:r>
              <a:rPr lang="ru-RU" sz="2000" dirty="0"/>
              <a:t> за </a:t>
            </a:r>
            <a:r>
              <a:rPr lang="ru-RU" sz="2000" dirty="0" err="1"/>
              <a:t>повечето</a:t>
            </a:r>
            <a:r>
              <a:rPr lang="ru-RU" sz="2000" dirty="0"/>
              <a:t> </a:t>
            </a:r>
            <a:r>
              <a:rPr lang="ru-RU" sz="2000" dirty="0" err="1"/>
              <a:t>изживявания</a:t>
            </a:r>
            <a:r>
              <a:rPr lang="ru-RU" sz="2000" dirty="0"/>
              <a:t> с </a:t>
            </a:r>
            <a:r>
              <a:rPr lang="ru-RU" sz="2000" dirty="0" err="1"/>
              <a:t>виртуална</a:t>
            </a:r>
            <a:r>
              <a:rPr lang="ru-RU" sz="2000" dirty="0"/>
              <a:t> </a:t>
            </a:r>
            <a:r>
              <a:rPr lang="ru-RU" sz="2000" dirty="0" err="1"/>
              <a:t>реалност</a:t>
            </a:r>
            <a:r>
              <a:rPr lang="ru-RU" sz="2000" dirty="0"/>
              <a:t> и </a:t>
            </a:r>
            <a:r>
              <a:rPr lang="ru-RU" sz="2000" dirty="0" err="1"/>
              <a:t>разширена</a:t>
            </a:r>
            <a:r>
              <a:rPr lang="ru-RU" sz="2000" dirty="0"/>
              <a:t> </a:t>
            </a:r>
            <a:r>
              <a:rPr lang="ru-RU" sz="2000" dirty="0" err="1"/>
              <a:t>реалност</a:t>
            </a:r>
            <a:r>
              <a:rPr lang="ru-RU" sz="2000" dirty="0"/>
              <a:t>, а Fortune </a:t>
            </a:r>
            <a:r>
              <a:rPr lang="ru-RU" sz="2000" dirty="0" err="1"/>
              <a:t>каза</a:t>
            </a:r>
            <a:r>
              <a:rPr lang="ru-RU" sz="2000" dirty="0"/>
              <a:t>, че </a:t>
            </a:r>
            <a:r>
              <a:rPr lang="ru-RU" sz="2000" dirty="0" err="1"/>
              <a:t>Unity</a:t>
            </a:r>
            <a:r>
              <a:rPr lang="ru-RU" sz="2000" dirty="0"/>
              <a:t> „</a:t>
            </a:r>
            <a:r>
              <a:rPr lang="ru-RU" sz="2000" dirty="0" err="1"/>
              <a:t>доминира</a:t>
            </a:r>
            <a:r>
              <a:rPr lang="ru-RU" sz="2000" dirty="0"/>
              <a:t> бизнеса с </a:t>
            </a:r>
            <a:r>
              <a:rPr lang="ru-RU" sz="2000" dirty="0" err="1"/>
              <a:t>виртуална</a:t>
            </a:r>
            <a:r>
              <a:rPr lang="ru-RU" sz="2000" dirty="0"/>
              <a:t> </a:t>
            </a:r>
            <a:r>
              <a:rPr lang="ru-RU" sz="2000" dirty="0" err="1"/>
              <a:t>реалност</a:t>
            </a:r>
            <a:r>
              <a:rPr lang="ru-RU" sz="2000" dirty="0"/>
              <a:t>“. </a:t>
            </a:r>
            <a:r>
              <a:rPr lang="ru-RU" sz="2000" dirty="0" err="1"/>
              <a:t>Unity</a:t>
            </a:r>
            <a:r>
              <a:rPr lang="ru-RU" sz="2000" dirty="0"/>
              <a:t> Machine Learning </a:t>
            </a:r>
            <a:r>
              <a:rPr lang="ru-RU" sz="2000" dirty="0" err="1"/>
              <a:t>Agents</a:t>
            </a:r>
            <a:r>
              <a:rPr lang="ru-RU" sz="2000" dirty="0"/>
              <a:t> е </a:t>
            </a:r>
            <a:r>
              <a:rPr lang="ru-RU" sz="2000" dirty="0" err="1"/>
              <a:t>софтуер</a:t>
            </a:r>
            <a:r>
              <a:rPr lang="ru-RU" sz="2000" dirty="0"/>
              <a:t> с отворен код, чрез </a:t>
            </a:r>
            <a:r>
              <a:rPr lang="ru-RU" sz="2000" dirty="0" err="1"/>
              <a:t>който</a:t>
            </a:r>
            <a:r>
              <a:rPr lang="ru-RU" sz="2000" dirty="0"/>
              <a:t> </a:t>
            </a:r>
            <a:r>
              <a:rPr lang="ru-RU" sz="2000" dirty="0" err="1"/>
              <a:t>платформата</a:t>
            </a:r>
            <a:r>
              <a:rPr lang="ru-RU" sz="2000" dirty="0"/>
              <a:t> </a:t>
            </a:r>
            <a:r>
              <a:rPr lang="ru-RU" sz="2000" dirty="0" err="1"/>
              <a:t>Unity</a:t>
            </a:r>
            <a:r>
              <a:rPr lang="ru-RU" sz="2000" dirty="0"/>
              <a:t> се </a:t>
            </a:r>
            <a:r>
              <a:rPr lang="ru-RU" sz="2000" dirty="0" err="1"/>
              <a:t>свързва</a:t>
            </a:r>
            <a:r>
              <a:rPr lang="ru-RU" sz="2000" dirty="0"/>
              <a:t> с </a:t>
            </a:r>
            <a:r>
              <a:rPr lang="ru-RU" sz="2000" dirty="0" err="1"/>
              <a:t>програми</a:t>
            </a:r>
            <a:r>
              <a:rPr lang="ru-RU" sz="2000" dirty="0"/>
              <a:t> за </a:t>
            </a:r>
            <a:r>
              <a:rPr lang="ru-RU" sz="2000" dirty="0" err="1"/>
              <a:t>машинно</a:t>
            </a:r>
            <a:r>
              <a:rPr lang="ru-RU" sz="2000" dirty="0"/>
              <a:t> обучение, </a:t>
            </a:r>
            <a:r>
              <a:rPr lang="ru-RU" sz="2000" dirty="0" err="1"/>
              <a:t>включително</a:t>
            </a:r>
            <a:r>
              <a:rPr lang="ru-RU" sz="2000" dirty="0"/>
              <a:t> </a:t>
            </a:r>
            <a:r>
              <a:rPr lang="ru-RU" sz="2000" dirty="0" err="1"/>
              <a:t>TensorFlow</a:t>
            </a:r>
            <a:r>
              <a:rPr lang="ru-RU" sz="2000" dirty="0"/>
              <a:t> на Google. </a:t>
            </a:r>
            <a:r>
              <a:rPr lang="ru-RU" sz="2000" dirty="0" err="1"/>
              <a:t>Софтуерът</a:t>
            </a:r>
            <a:r>
              <a:rPr lang="ru-RU" sz="2000" dirty="0"/>
              <a:t> се </a:t>
            </a:r>
            <a:r>
              <a:rPr lang="ru-RU" sz="2000" dirty="0" err="1"/>
              <a:t>използва</a:t>
            </a:r>
            <a:r>
              <a:rPr lang="ru-RU" sz="2000" dirty="0"/>
              <a:t> за </a:t>
            </a:r>
            <a:r>
              <a:rPr lang="ru-RU" sz="2000" dirty="0" err="1"/>
              <a:t>разработване</a:t>
            </a:r>
            <a:r>
              <a:rPr lang="ru-RU" sz="2000" dirty="0"/>
              <a:t> на </a:t>
            </a:r>
            <a:r>
              <a:rPr lang="ru-RU" sz="2000" dirty="0" err="1"/>
              <a:t>роботи</a:t>
            </a:r>
            <a:r>
              <a:rPr lang="ru-RU" sz="2000" dirty="0"/>
              <a:t>.</a:t>
            </a:r>
            <a:endParaRPr lang="bg-BG" sz="2000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58855D8F-2B5F-262F-0F98-34FC7F85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567" y="4527606"/>
            <a:ext cx="3667433" cy="20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37B5264-7E4D-5C75-6D0D-F4413F8F7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364" y="1011814"/>
            <a:ext cx="10095271" cy="3541714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dirty="0" err="1"/>
              <a:t>През</a:t>
            </a:r>
            <a:r>
              <a:rPr lang="ru-RU" dirty="0"/>
              <a:t> 2010 г. </a:t>
            </a:r>
            <a:r>
              <a:rPr lang="en-US" dirty="0"/>
              <a:t>Unity Technologies </a:t>
            </a:r>
            <a:r>
              <a:rPr lang="ru-RU" dirty="0" err="1"/>
              <a:t>използва</a:t>
            </a:r>
            <a:r>
              <a:rPr lang="ru-RU" dirty="0"/>
              <a:t> своя </a:t>
            </a:r>
            <a:r>
              <a:rPr lang="ru-RU" dirty="0" err="1"/>
              <a:t>двигател</a:t>
            </a:r>
            <a:r>
              <a:rPr lang="ru-RU" dirty="0"/>
              <a:t> за </a:t>
            </a:r>
            <a:r>
              <a:rPr lang="ru-RU" dirty="0" err="1"/>
              <a:t>игри</a:t>
            </a:r>
            <a:r>
              <a:rPr lang="ru-RU" dirty="0"/>
              <a:t>, за да </a:t>
            </a:r>
            <a:r>
              <a:rPr lang="ru-RU" dirty="0" err="1"/>
              <a:t>премине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други</a:t>
            </a:r>
            <a:r>
              <a:rPr lang="ru-RU" dirty="0"/>
              <a:t> индустрии, </a:t>
            </a:r>
            <a:r>
              <a:rPr lang="ru-RU" dirty="0" err="1"/>
              <a:t>използвайки</a:t>
            </a:r>
            <a:r>
              <a:rPr lang="ru-RU" dirty="0"/>
              <a:t> 3</a:t>
            </a:r>
            <a:r>
              <a:rPr lang="en-US" dirty="0"/>
              <a:t>D </a:t>
            </a:r>
            <a:r>
              <a:rPr lang="ru-RU" dirty="0" err="1"/>
              <a:t>платформата</a:t>
            </a:r>
            <a:r>
              <a:rPr lang="ru-RU" dirty="0"/>
              <a:t> в </a:t>
            </a:r>
            <a:r>
              <a:rPr lang="ru-RU" dirty="0" err="1"/>
              <a:t>реално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, </a:t>
            </a:r>
            <a:r>
              <a:rPr lang="ru-RU" dirty="0" err="1"/>
              <a:t>включително</a:t>
            </a:r>
            <a:r>
              <a:rPr lang="ru-RU" dirty="0"/>
              <a:t> </a:t>
            </a:r>
            <a:r>
              <a:rPr lang="ru-RU" dirty="0" err="1"/>
              <a:t>филми</a:t>
            </a:r>
            <a:r>
              <a:rPr lang="ru-RU" dirty="0"/>
              <a:t> и автомобили. </a:t>
            </a:r>
            <a:r>
              <a:rPr lang="ru-RU" dirty="0" err="1"/>
              <a:t>Юнити</a:t>
            </a:r>
            <a:r>
              <a:rPr lang="ru-RU" dirty="0"/>
              <a:t> за </a:t>
            </a:r>
            <a:r>
              <a:rPr lang="ru-RU" dirty="0" err="1"/>
              <a:t>първи</a:t>
            </a:r>
            <a:r>
              <a:rPr lang="ru-RU" dirty="0"/>
              <a:t> </a:t>
            </a:r>
            <a:r>
              <a:rPr lang="ru-RU" dirty="0" err="1"/>
              <a:t>път</a:t>
            </a:r>
            <a:r>
              <a:rPr lang="ru-RU" dirty="0"/>
              <a:t> </a:t>
            </a:r>
            <a:r>
              <a:rPr lang="ru-RU" dirty="0" err="1"/>
              <a:t>експериментира</a:t>
            </a:r>
            <a:r>
              <a:rPr lang="ru-RU" dirty="0"/>
              <a:t> в </a:t>
            </a:r>
            <a:r>
              <a:rPr lang="ru-RU" dirty="0" err="1"/>
              <a:t>създаването</a:t>
            </a:r>
            <a:r>
              <a:rPr lang="ru-RU" dirty="0"/>
              <a:t> на </a:t>
            </a:r>
            <a:r>
              <a:rPr lang="ru-RU" dirty="0" err="1"/>
              <a:t>филми</a:t>
            </a:r>
            <a:r>
              <a:rPr lang="ru-RU" dirty="0"/>
              <a:t> с Адам, </a:t>
            </a:r>
            <a:r>
              <a:rPr lang="ru-RU" dirty="0" err="1"/>
              <a:t>кратък</a:t>
            </a:r>
            <a:r>
              <a:rPr lang="ru-RU" dirty="0"/>
              <a:t> </a:t>
            </a:r>
            <a:r>
              <a:rPr lang="ru-RU" dirty="0" err="1"/>
              <a:t>филм</a:t>
            </a:r>
            <a:r>
              <a:rPr lang="ru-RU" dirty="0"/>
              <a:t> за робот,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бяга</a:t>
            </a:r>
            <a:r>
              <a:rPr lang="ru-RU" dirty="0"/>
              <a:t> от затвора. </a:t>
            </a:r>
            <a:r>
              <a:rPr lang="ru-RU" dirty="0" err="1"/>
              <a:t>По-късно</a:t>
            </a:r>
            <a:r>
              <a:rPr lang="ru-RU" dirty="0"/>
              <a:t> </a:t>
            </a:r>
            <a:r>
              <a:rPr lang="en-US" dirty="0"/>
              <a:t>Unity </a:t>
            </a:r>
            <a:r>
              <a:rPr lang="ru-RU" dirty="0"/>
              <a:t>си </a:t>
            </a:r>
            <a:r>
              <a:rPr lang="ru-RU" dirty="0" err="1"/>
              <a:t>партнира</a:t>
            </a:r>
            <a:r>
              <a:rPr lang="ru-RU" dirty="0"/>
              <a:t> с </a:t>
            </a:r>
            <a:r>
              <a:rPr lang="ru-RU" dirty="0" err="1"/>
              <a:t>режисьора</a:t>
            </a:r>
            <a:r>
              <a:rPr lang="ru-RU" dirty="0"/>
              <a:t> </a:t>
            </a:r>
            <a:r>
              <a:rPr lang="ru-RU" dirty="0" err="1"/>
              <a:t>Нийл</a:t>
            </a:r>
            <a:r>
              <a:rPr lang="ru-RU" dirty="0"/>
              <a:t> </a:t>
            </a:r>
            <a:r>
              <a:rPr lang="ru-RU" dirty="0" err="1"/>
              <a:t>Бломкамп</a:t>
            </a:r>
            <a:r>
              <a:rPr lang="ru-RU" dirty="0"/>
              <a:t>, </a:t>
            </a:r>
            <a:r>
              <a:rPr lang="ru-RU" dirty="0" err="1"/>
              <a:t>чието</a:t>
            </a:r>
            <a:r>
              <a:rPr lang="ru-RU" dirty="0"/>
              <a:t> </a:t>
            </a:r>
            <a:r>
              <a:rPr lang="en-US" dirty="0"/>
              <a:t>Oats Studios </a:t>
            </a:r>
            <a:r>
              <a:rPr lang="ru-RU" dirty="0" err="1"/>
              <a:t>използва</a:t>
            </a:r>
            <a:r>
              <a:rPr lang="ru-RU" dirty="0"/>
              <a:t> </a:t>
            </a:r>
            <a:r>
              <a:rPr lang="ru-RU" dirty="0" err="1"/>
              <a:t>инструментите</a:t>
            </a:r>
            <a:r>
              <a:rPr lang="ru-RU" dirty="0"/>
              <a:t> на двигателя, </a:t>
            </a:r>
            <a:r>
              <a:rPr lang="ru-RU" dirty="0" err="1"/>
              <a:t>включително</a:t>
            </a:r>
            <a:r>
              <a:rPr lang="ru-RU" dirty="0"/>
              <a:t> </a:t>
            </a:r>
            <a:r>
              <a:rPr lang="ru-RU" dirty="0" err="1"/>
              <a:t>рендиране</a:t>
            </a:r>
            <a:r>
              <a:rPr lang="ru-RU" dirty="0"/>
              <a:t> в </a:t>
            </a:r>
            <a:r>
              <a:rPr lang="ru-RU" dirty="0" err="1"/>
              <a:t>реално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 и </a:t>
            </a:r>
            <a:r>
              <a:rPr lang="en-US" dirty="0" err="1"/>
              <a:t>Cinemachine</a:t>
            </a:r>
            <a:r>
              <a:rPr lang="en-US" dirty="0"/>
              <a:t>, </a:t>
            </a:r>
            <a:r>
              <a:rPr lang="ru-RU" dirty="0"/>
              <a:t>за да </a:t>
            </a:r>
            <a:r>
              <a:rPr lang="ru-RU" dirty="0" err="1"/>
              <a:t>създаде</a:t>
            </a:r>
            <a:r>
              <a:rPr lang="ru-RU" dirty="0"/>
              <a:t> два </a:t>
            </a:r>
            <a:r>
              <a:rPr lang="ru-RU" dirty="0" err="1"/>
              <a:t>компютърно</a:t>
            </a:r>
            <a:r>
              <a:rPr lang="ru-RU" dirty="0"/>
              <a:t> </a:t>
            </a:r>
            <a:r>
              <a:rPr lang="ru-RU" dirty="0" err="1"/>
              <a:t>генерирани</a:t>
            </a:r>
            <a:r>
              <a:rPr lang="ru-RU" dirty="0"/>
              <a:t> </a:t>
            </a:r>
            <a:r>
              <a:rPr lang="ru-RU" dirty="0" err="1"/>
              <a:t>късометражни</a:t>
            </a:r>
            <a:r>
              <a:rPr lang="ru-RU" dirty="0"/>
              <a:t> </a:t>
            </a:r>
            <a:r>
              <a:rPr lang="ru-RU" dirty="0" err="1"/>
              <a:t>филма</a:t>
            </a:r>
            <a:r>
              <a:rPr lang="ru-RU" dirty="0"/>
              <a:t>, Адам: </a:t>
            </a:r>
            <a:r>
              <a:rPr lang="ru-RU" dirty="0" err="1"/>
              <a:t>Огледалото</a:t>
            </a:r>
            <a:r>
              <a:rPr lang="ru-RU" dirty="0"/>
              <a:t> и Адам: </a:t>
            </a:r>
            <a:r>
              <a:rPr lang="ru-RU" dirty="0" err="1"/>
              <a:t>Пророкът</a:t>
            </a:r>
            <a:r>
              <a:rPr lang="ru-RU" dirty="0"/>
              <a:t>. На </a:t>
            </a:r>
            <a:r>
              <a:rPr lang="ru-RU" dirty="0" err="1"/>
              <a:t>конференцията</a:t>
            </a:r>
            <a:r>
              <a:rPr lang="ru-RU" dirty="0"/>
              <a:t> </a:t>
            </a:r>
            <a:r>
              <a:rPr lang="en-US" dirty="0"/>
              <a:t>Unite Europe </a:t>
            </a:r>
            <a:r>
              <a:rPr lang="ru-RU" dirty="0" err="1"/>
              <a:t>през</a:t>
            </a:r>
            <a:r>
              <a:rPr lang="ru-RU" dirty="0"/>
              <a:t> 2017 г. в Амстердам, </a:t>
            </a:r>
            <a:r>
              <a:rPr lang="en-US" dirty="0"/>
              <a:t>Unity </a:t>
            </a:r>
            <a:r>
              <a:rPr lang="ru-RU" dirty="0"/>
              <a:t>се </a:t>
            </a:r>
            <a:r>
              <a:rPr lang="ru-RU" dirty="0" err="1"/>
              <a:t>фокусира</a:t>
            </a:r>
            <a:r>
              <a:rPr lang="ru-RU" dirty="0"/>
              <a:t> </a:t>
            </a:r>
            <a:r>
              <a:rPr lang="ru-RU" dirty="0" err="1"/>
              <a:t>върху</a:t>
            </a:r>
            <a:r>
              <a:rPr lang="ru-RU" dirty="0"/>
              <a:t> </a:t>
            </a:r>
            <a:r>
              <a:rPr lang="ru-RU" dirty="0" err="1"/>
              <a:t>създаването</a:t>
            </a:r>
            <a:r>
              <a:rPr lang="ru-RU" dirty="0"/>
              <a:t> на </a:t>
            </a:r>
            <a:r>
              <a:rPr lang="ru-RU" dirty="0" err="1"/>
              <a:t>филми</a:t>
            </a:r>
            <a:r>
              <a:rPr lang="ru-RU" dirty="0"/>
              <a:t> с </a:t>
            </a:r>
            <a:r>
              <a:rPr lang="ru-RU" dirty="0" err="1"/>
              <a:t>новия</a:t>
            </a:r>
            <a:r>
              <a:rPr lang="ru-RU" dirty="0"/>
              <a:t> инструмент </a:t>
            </a:r>
            <a:r>
              <a:rPr lang="en-US" dirty="0" err="1"/>
              <a:t>Cinemachine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Unity 2017.1. </a:t>
            </a:r>
            <a:r>
              <a:rPr lang="ru-RU" dirty="0" err="1"/>
              <a:t>През</a:t>
            </a:r>
            <a:r>
              <a:rPr lang="ru-RU" dirty="0"/>
              <a:t> 2018 г. </a:t>
            </a:r>
            <a:r>
              <a:rPr lang="en-US" dirty="0"/>
              <a:t>Disney Television Animation </a:t>
            </a:r>
            <a:r>
              <a:rPr lang="ru-RU" dirty="0" err="1"/>
              <a:t>пусна</a:t>
            </a:r>
            <a:r>
              <a:rPr lang="ru-RU" dirty="0"/>
              <a:t> три </a:t>
            </a:r>
            <a:r>
              <a:rPr lang="ru-RU" dirty="0" err="1"/>
              <a:t>късометражни</a:t>
            </a:r>
            <a:r>
              <a:rPr lang="ru-RU" dirty="0"/>
              <a:t> </a:t>
            </a:r>
            <a:r>
              <a:rPr lang="ru-RU" dirty="0" err="1"/>
              <a:t>филма</a:t>
            </a:r>
            <a:r>
              <a:rPr lang="ru-RU" dirty="0"/>
              <a:t>, </a:t>
            </a:r>
            <a:r>
              <a:rPr lang="ru-RU" dirty="0" err="1"/>
              <a:t>наречени</a:t>
            </a:r>
            <a:r>
              <a:rPr lang="ru-RU" dirty="0"/>
              <a:t> </a:t>
            </a:r>
            <a:r>
              <a:rPr lang="en-US" dirty="0"/>
              <a:t>Baymax Dreams,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бяха</a:t>
            </a:r>
            <a:r>
              <a:rPr lang="ru-RU" dirty="0"/>
              <a:t> </a:t>
            </a:r>
            <a:r>
              <a:rPr lang="ru-RU" dirty="0" err="1"/>
              <a:t>създадени</a:t>
            </a:r>
            <a:r>
              <a:rPr lang="ru-RU" dirty="0"/>
              <a:t> с </a:t>
            </a:r>
            <a:r>
              <a:rPr lang="ru-RU" dirty="0" err="1"/>
              <a:t>помощта</a:t>
            </a:r>
            <a:r>
              <a:rPr lang="ru-RU" dirty="0"/>
              <a:t> на </a:t>
            </a:r>
            <a:r>
              <a:rPr lang="en-US" dirty="0"/>
              <a:t>Unity. </a:t>
            </a:r>
            <a:endParaRPr lang="bg-BG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44C4763C-D1CB-EA55-CD61-C76135F2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049" y="4635006"/>
            <a:ext cx="6546463" cy="20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7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2F3787A-E5AA-E3BA-361D-645D47BB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Анализ на техническото изпълнение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50563C9-69D2-4B7D-B8DA-BF00F5A69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0107"/>
            <a:ext cx="9905999" cy="35417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bg-BG" sz="2000" dirty="0"/>
              <a:t>От схемата </a:t>
            </a:r>
            <a:r>
              <a:rPr lang="ru-RU" sz="2000" dirty="0" err="1"/>
              <a:t>разбираме</a:t>
            </a:r>
            <a:r>
              <a:rPr lang="en-US" sz="2000" dirty="0"/>
              <a:t>, </a:t>
            </a:r>
            <a:r>
              <a:rPr lang="bg-BG" sz="2000" dirty="0"/>
              <a:t>че и</a:t>
            </a:r>
            <a:r>
              <a:rPr lang="ru-RU" sz="2000" dirty="0"/>
              <a:t>грата е </a:t>
            </a:r>
            <a:r>
              <a:rPr lang="ru-RU" sz="2000" dirty="0" err="1"/>
              <a:t>съставена</a:t>
            </a:r>
            <a:r>
              <a:rPr lang="ru-RU" sz="2000" dirty="0"/>
              <a:t> от </a:t>
            </a:r>
            <a:r>
              <a:rPr lang="ru-RU" sz="2000" dirty="0" err="1"/>
              <a:t>сцени</a:t>
            </a:r>
            <a:r>
              <a:rPr lang="ru-RU" sz="2000" dirty="0"/>
              <a:t> (нива). Всяка сцена </a:t>
            </a:r>
            <a:r>
              <a:rPr lang="ru-RU" sz="2000" dirty="0" err="1"/>
              <a:t>съдържа</a:t>
            </a:r>
            <a:r>
              <a:rPr lang="ru-RU" sz="2000" dirty="0"/>
              <a:t> </a:t>
            </a:r>
            <a:r>
              <a:rPr lang="ru-RU" sz="2000" dirty="0" err="1"/>
              <a:t>GameObjects</a:t>
            </a:r>
            <a:r>
              <a:rPr lang="ru-RU" sz="2000" dirty="0"/>
              <a:t>, </a:t>
            </a:r>
            <a:r>
              <a:rPr lang="ru-RU" sz="2000" dirty="0" err="1"/>
              <a:t>които</a:t>
            </a:r>
            <a:r>
              <a:rPr lang="ru-RU" sz="2000" dirty="0"/>
              <a:t> </a:t>
            </a:r>
            <a:r>
              <a:rPr lang="ru-RU" sz="2000" dirty="0" err="1"/>
              <a:t>запълва</a:t>
            </a:r>
            <a:r>
              <a:rPr lang="ru-RU" sz="2000" dirty="0"/>
              <a:t> </a:t>
            </a:r>
            <a:r>
              <a:rPr lang="ru-RU" sz="2000" dirty="0" err="1"/>
              <a:t>нивото</a:t>
            </a:r>
            <a:r>
              <a:rPr lang="ru-RU" sz="2000" dirty="0"/>
              <a:t>. – </a:t>
            </a:r>
            <a:r>
              <a:rPr lang="ru-RU" sz="2000" dirty="0" err="1"/>
              <a:t>като</a:t>
            </a:r>
            <a:r>
              <a:rPr lang="ru-RU" sz="2000" dirty="0"/>
              <a:t> </a:t>
            </a:r>
            <a:r>
              <a:rPr lang="ru-RU" sz="2000" dirty="0" err="1"/>
              <a:t>играч</a:t>
            </a:r>
            <a:r>
              <a:rPr lang="ru-RU" sz="2000" dirty="0"/>
              <a:t>, враг, </a:t>
            </a:r>
            <a:r>
              <a:rPr lang="ru-RU" sz="2000" dirty="0" err="1"/>
              <a:t>терен</a:t>
            </a:r>
            <a:r>
              <a:rPr lang="ru-RU" sz="2000" dirty="0"/>
              <a:t> и др. </a:t>
            </a:r>
            <a:r>
              <a:rPr lang="ru-RU" sz="2000" dirty="0" err="1"/>
              <a:t>Всеки</a:t>
            </a:r>
            <a:r>
              <a:rPr lang="ru-RU" sz="2000" dirty="0"/>
              <a:t> </a:t>
            </a:r>
            <a:r>
              <a:rPr lang="ru-RU" sz="2000" dirty="0" err="1"/>
              <a:t>GameObject</a:t>
            </a:r>
            <a:r>
              <a:rPr lang="ru-RU" sz="2000" dirty="0"/>
              <a:t> </a:t>
            </a:r>
            <a:r>
              <a:rPr lang="ru-RU" sz="2000" dirty="0" err="1"/>
              <a:t>съдържа</a:t>
            </a:r>
            <a:r>
              <a:rPr lang="ru-RU" sz="2000" dirty="0"/>
              <a:t> </a:t>
            </a:r>
            <a:r>
              <a:rPr lang="ru-RU" sz="2000" dirty="0" err="1"/>
              <a:t>обекти</a:t>
            </a:r>
            <a:r>
              <a:rPr lang="ru-RU" sz="2000" dirty="0"/>
              <a:t>, </a:t>
            </a:r>
            <a:r>
              <a:rPr lang="ru-RU" sz="2000" dirty="0" err="1"/>
              <a:t>наричани</a:t>
            </a:r>
            <a:r>
              <a:rPr lang="ru-RU" sz="2000" dirty="0"/>
              <a:t> </a:t>
            </a:r>
            <a:r>
              <a:rPr lang="ru-RU" sz="2000" dirty="0" err="1"/>
              <a:t>още</a:t>
            </a:r>
            <a:r>
              <a:rPr lang="ru-RU" sz="2000" dirty="0"/>
              <a:t> </a:t>
            </a:r>
            <a:r>
              <a:rPr lang="ru-RU" sz="2000" dirty="0" err="1"/>
              <a:t>компоненти</a:t>
            </a:r>
            <a:r>
              <a:rPr lang="ru-RU" sz="2000" dirty="0"/>
              <a:t>. </a:t>
            </a:r>
            <a:r>
              <a:rPr lang="ru-RU" sz="2000" dirty="0" err="1"/>
              <a:t>Тези</a:t>
            </a:r>
            <a:r>
              <a:rPr lang="ru-RU" sz="2000" dirty="0"/>
              <a:t> </a:t>
            </a:r>
            <a:r>
              <a:rPr lang="ru-RU" sz="2000" dirty="0" err="1"/>
              <a:t>компоненти</a:t>
            </a:r>
            <a:r>
              <a:rPr lang="ru-RU" sz="2000" dirty="0"/>
              <a:t> </a:t>
            </a:r>
            <a:r>
              <a:rPr lang="ru-RU" sz="2000" dirty="0" err="1"/>
              <a:t>са</a:t>
            </a:r>
            <a:r>
              <a:rPr lang="ru-RU" sz="2000" dirty="0"/>
              <a:t> </a:t>
            </a:r>
            <a:r>
              <a:rPr lang="ru-RU" sz="2000" dirty="0" err="1"/>
              <a:t>скриптове</a:t>
            </a:r>
            <a:r>
              <a:rPr lang="ru-RU" sz="2000" dirty="0"/>
              <a:t>, </a:t>
            </a:r>
            <a:r>
              <a:rPr lang="ru-RU" sz="2000" dirty="0" err="1"/>
              <a:t>които</a:t>
            </a:r>
            <a:r>
              <a:rPr lang="ru-RU" sz="2000" dirty="0"/>
              <a:t> </a:t>
            </a:r>
            <a:r>
              <a:rPr lang="ru-RU" sz="2000" dirty="0" err="1"/>
              <a:t>са</a:t>
            </a:r>
            <a:r>
              <a:rPr lang="ru-RU" sz="2000" dirty="0"/>
              <a:t> били </a:t>
            </a:r>
            <a:r>
              <a:rPr lang="ru-RU" sz="2000" dirty="0" err="1"/>
              <a:t>програмирани</a:t>
            </a:r>
            <a:r>
              <a:rPr lang="ru-RU" sz="2000" dirty="0"/>
              <a:t>, за да направят </a:t>
            </a:r>
            <a:r>
              <a:rPr lang="ru-RU" sz="2000" dirty="0" err="1"/>
              <a:t>нещо</a:t>
            </a:r>
            <a:r>
              <a:rPr lang="ru-RU" sz="2000" dirty="0"/>
              <a:t> конкретно, и след </a:t>
            </a:r>
            <a:r>
              <a:rPr lang="ru-RU" sz="2000" dirty="0" err="1"/>
              <a:t>това</a:t>
            </a:r>
            <a:r>
              <a:rPr lang="ru-RU" sz="2000" dirty="0"/>
              <a:t> </a:t>
            </a:r>
            <a:r>
              <a:rPr lang="ru-RU" sz="2000" dirty="0" err="1"/>
              <a:t>прикачени</a:t>
            </a:r>
            <a:r>
              <a:rPr lang="ru-RU" sz="2000" dirty="0"/>
              <a:t> </a:t>
            </a:r>
            <a:r>
              <a:rPr lang="ru-RU" sz="2000" dirty="0" err="1"/>
              <a:t>към</a:t>
            </a:r>
            <a:r>
              <a:rPr lang="ru-RU" sz="2000" dirty="0"/>
              <a:t> </a:t>
            </a:r>
            <a:r>
              <a:rPr lang="ru-RU" sz="2000" dirty="0" err="1"/>
              <a:t>GameObject</a:t>
            </a:r>
            <a:r>
              <a:rPr lang="ru-RU" sz="2000" dirty="0"/>
              <a:t>.</a:t>
            </a:r>
            <a:endParaRPr lang="bg-BG" sz="2000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331F2D8-4EBE-E3B0-48A1-6C3E4911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3868875"/>
            <a:ext cx="5662612" cy="27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4B8FB6D-6942-B6EC-86A0-9C5E337F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4964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Бъдещо развитие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BBCDE97-A222-F207-8E1D-62F28FDD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9716"/>
            <a:ext cx="9905999" cy="354171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dirty="0" err="1"/>
              <a:t>Unity</a:t>
            </a:r>
            <a:r>
              <a:rPr lang="ru-RU" dirty="0"/>
              <a:t> е мощна платформа за разработка, </a:t>
            </a:r>
            <a:r>
              <a:rPr lang="ru-RU" dirty="0" err="1"/>
              <a:t>която</a:t>
            </a:r>
            <a:r>
              <a:rPr lang="ru-RU" dirty="0"/>
              <a:t> става все </a:t>
            </a:r>
            <a:r>
              <a:rPr lang="ru-RU" dirty="0" err="1"/>
              <a:t>по-добра</a:t>
            </a:r>
            <a:r>
              <a:rPr lang="ru-RU" dirty="0"/>
              <a:t> с всяка нова версия. </a:t>
            </a:r>
            <a:r>
              <a:rPr lang="ru-RU" dirty="0" err="1"/>
              <a:t>Някои</a:t>
            </a:r>
            <a:r>
              <a:rPr lang="ru-RU" dirty="0"/>
              <a:t> от </a:t>
            </a:r>
            <a:r>
              <a:rPr lang="ru-RU" dirty="0" err="1"/>
              <a:t>подобренията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можем да </a:t>
            </a:r>
            <a:r>
              <a:rPr lang="ru-RU" dirty="0" err="1"/>
              <a:t>очакваме</a:t>
            </a:r>
            <a:r>
              <a:rPr lang="ru-RU" dirty="0"/>
              <a:t> в </a:t>
            </a:r>
            <a:r>
              <a:rPr lang="ru-RU" dirty="0" err="1"/>
              <a:t>бъдеще</a:t>
            </a:r>
            <a:r>
              <a:rPr lang="ru-RU" dirty="0"/>
              <a:t>, </a:t>
            </a:r>
            <a:r>
              <a:rPr lang="ru-RU" dirty="0" err="1"/>
              <a:t>включват</a:t>
            </a:r>
            <a:r>
              <a:rPr lang="ru-RU" dirty="0"/>
              <a:t>: </a:t>
            </a:r>
            <a:endParaRPr lang="en-US" dirty="0"/>
          </a:p>
          <a:p>
            <a:pPr marL="457200" indent="-457200" algn="just">
              <a:buFont typeface="+mj-lt"/>
              <a:buAutoNum type="arabicPeriod"/>
            </a:pPr>
            <a:r>
              <a:rPr lang="ru-RU" dirty="0" err="1"/>
              <a:t>Подобрена</a:t>
            </a:r>
            <a:r>
              <a:rPr lang="ru-RU" dirty="0"/>
              <a:t> </a:t>
            </a:r>
            <a:r>
              <a:rPr lang="ru-RU" dirty="0" err="1"/>
              <a:t>поддръжка</a:t>
            </a:r>
            <a:r>
              <a:rPr lang="ru-RU" dirty="0"/>
              <a:t> на </a:t>
            </a:r>
            <a:r>
              <a:rPr lang="ru-RU" dirty="0" err="1"/>
              <a:t>застрахователни</a:t>
            </a:r>
            <a:r>
              <a:rPr lang="ru-RU" dirty="0"/>
              <a:t> и </a:t>
            </a:r>
            <a:r>
              <a:rPr lang="ru-RU" dirty="0" err="1"/>
              <a:t>други</a:t>
            </a:r>
            <a:r>
              <a:rPr lang="ru-RU" dirty="0"/>
              <a:t> </a:t>
            </a:r>
            <a:r>
              <a:rPr lang="ru-RU" dirty="0" err="1"/>
              <a:t>финансови</a:t>
            </a:r>
            <a:r>
              <a:rPr lang="ru-RU" dirty="0"/>
              <a:t> транзакции</a:t>
            </a:r>
            <a:r>
              <a:rPr lang="en-US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dirty="0" err="1"/>
              <a:t>По-реалистични</a:t>
            </a:r>
            <a:r>
              <a:rPr lang="ru-RU" dirty="0"/>
              <a:t> </a:t>
            </a:r>
            <a:r>
              <a:rPr lang="ru-RU" dirty="0" err="1"/>
              <a:t>графични</a:t>
            </a:r>
            <a:r>
              <a:rPr lang="ru-RU" dirty="0"/>
              <a:t> и аудио </a:t>
            </a:r>
            <a:r>
              <a:rPr lang="ru-RU" dirty="0" err="1"/>
              <a:t>ефекти</a:t>
            </a:r>
            <a:r>
              <a:rPr lang="en-US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dirty="0" err="1"/>
              <a:t>По-добри</a:t>
            </a:r>
            <a:r>
              <a:rPr lang="ru-RU" dirty="0"/>
              <a:t> </a:t>
            </a:r>
            <a:r>
              <a:rPr lang="ru-RU" dirty="0" err="1"/>
              <a:t>инструменти</a:t>
            </a:r>
            <a:r>
              <a:rPr lang="ru-RU" dirty="0"/>
              <a:t> за </a:t>
            </a:r>
            <a:r>
              <a:rPr lang="ru-RU" dirty="0" err="1"/>
              <a:t>създаване</a:t>
            </a:r>
            <a:r>
              <a:rPr lang="ru-RU" dirty="0"/>
              <a:t> на </a:t>
            </a:r>
            <a:r>
              <a:rPr lang="ru-RU" dirty="0" err="1"/>
              <a:t>мултиплейър</a:t>
            </a:r>
            <a:r>
              <a:rPr lang="ru-RU" dirty="0"/>
              <a:t> </a:t>
            </a:r>
            <a:r>
              <a:rPr lang="ru-RU" dirty="0" err="1"/>
              <a:t>игри</a:t>
            </a:r>
            <a:r>
              <a:rPr lang="en-US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dirty="0" err="1"/>
              <a:t>Повече</a:t>
            </a:r>
            <a:r>
              <a:rPr lang="ru-RU" dirty="0"/>
              <a:t> </a:t>
            </a:r>
            <a:r>
              <a:rPr lang="ru-RU" dirty="0" err="1"/>
              <a:t>възможности</a:t>
            </a:r>
            <a:r>
              <a:rPr lang="ru-RU" dirty="0"/>
              <a:t> за </a:t>
            </a:r>
            <a:r>
              <a:rPr lang="ru-RU" dirty="0" err="1"/>
              <a:t>осигуряване</a:t>
            </a:r>
            <a:r>
              <a:rPr lang="ru-RU" dirty="0"/>
              <a:t> на приходи от </a:t>
            </a:r>
            <a:r>
              <a:rPr lang="ru-RU" dirty="0" err="1"/>
              <a:t>игрите</a:t>
            </a:r>
            <a:r>
              <a:rPr lang="en-US" dirty="0"/>
              <a:t>.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41FD641-1C5D-9E54-D887-CB3FF418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5033179"/>
            <a:ext cx="3224211" cy="16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2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9_TF45165253" id="{48F28C1F-81F1-4631-A954-F53F6D92931E}" vid="{152E4BDC-D56D-4344-931A-73CBD4E243BD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Проектиране на „схеми“</Template>
  <TotalTime>1794</TotalTime>
  <Words>715</Words>
  <Application>Microsoft Office PowerPoint</Application>
  <PresentationFormat>Широк екран</PresentationFormat>
  <Paragraphs>32</Paragraphs>
  <Slides>11</Slides>
  <Notes>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4" baseType="lpstr">
      <vt:lpstr>Arial</vt:lpstr>
      <vt:lpstr>Calibri</vt:lpstr>
      <vt:lpstr>Верига</vt:lpstr>
      <vt:lpstr>Анализ НА Разпределено приложение</vt:lpstr>
      <vt:lpstr>Съдържание</vt:lpstr>
      <vt:lpstr>Unity – Какво представлява?</vt:lpstr>
      <vt:lpstr>Защо избрах това приложение?</vt:lpstr>
      <vt:lpstr>Какво предлага Приложението?</vt:lpstr>
      <vt:lpstr>Презентация на PowerPoint</vt:lpstr>
      <vt:lpstr>Презентация на PowerPoint</vt:lpstr>
      <vt:lpstr>Анализ на техническото изпълнение</vt:lpstr>
      <vt:lpstr>Бъдещо развитие</vt:lpstr>
      <vt:lpstr>Благодаря за вниманието!  ИЗготвил: Тони Тодоров, информатика, 3-ти курс, фак. №: 2001261067</vt:lpstr>
      <vt:lpstr>Референции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НА Разпределено приложение</dc:title>
  <dc:creator>Тони Тодоров</dc:creator>
  <cp:lastModifiedBy>Тони Тодоров</cp:lastModifiedBy>
  <cp:revision>12</cp:revision>
  <dcterms:created xsi:type="dcterms:W3CDTF">2022-11-19T10:40:16Z</dcterms:created>
  <dcterms:modified xsi:type="dcterms:W3CDTF">2022-11-24T15:08:29Z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